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A388D-8CC5-42BD-BB91-43B68CA2A9EF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F8B1-6438-4B19-8A45-D9A9C1DB5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816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A388D-8CC5-42BD-BB91-43B68CA2A9EF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F8B1-6438-4B19-8A45-D9A9C1DB5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449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A388D-8CC5-42BD-BB91-43B68CA2A9EF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F8B1-6438-4B19-8A45-D9A9C1DB5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826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A388D-8CC5-42BD-BB91-43B68CA2A9EF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F8B1-6438-4B19-8A45-D9A9C1DB5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00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A388D-8CC5-42BD-BB91-43B68CA2A9EF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F8B1-6438-4B19-8A45-D9A9C1DB5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745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A388D-8CC5-42BD-BB91-43B68CA2A9EF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F8B1-6438-4B19-8A45-D9A9C1DB5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665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A388D-8CC5-42BD-BB91-43B68CA2A9EF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F8B1-6438-4B19-8A45-D9A9C1DB5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379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A388D-8CC5-42BD-BB91-43B68CA2A9EF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F8B1-6438-4B19-8A45-D9A9C1DB5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068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A388D-8CC5-42BD-BB91-43B68CA2A9EF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F8B1-6438-4B19-8A45-D9A9C1DB5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809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A388D-8CC5-42BD-BB91-43B68CA2A9EF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F8B1-6438-4B19-8A45-D9A9C1DB5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873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A388D-8CC5-42BD-BB91-43B68CA2A9EF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F8B1-6438-4B19-8A45-D9A9C1DB5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926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A388D-8CC5-42BD-BB91-43B68CA2A9EF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FF8B1-6438-4B19-8A45-D9A9C1DB5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38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55174">
            <a:off x="-3997256" y="1928365"/>
            <a:ext cx="10058400" cy="82145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49855">
            <a:off x="7938021" y="-876027"/>
            <a:ext cx="10771158" cy="56567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6181" y="3311960"/>
            <a:ext cx="2106892" cy="10908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5351" y="4123479"/>
            <a:ext cx="4848606" cy="13269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89" y="5377903"/>
            <a:ext cx="3414076" cy="10331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83903" y="6119513"/>
            <a:ext cx="1804937" cy="5038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78" y="0"/>
            <a:ext cx="5436237" cy="1477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680" b="91444" l="7282" r="92597">
                        <a14:foregroundMark x1="17233" y1="42051" x2="17233" y2="42051"/>
                        <a14:foregroundMark x1="26760" y1="28034" x2="26760" y2="28034"/>
                        <a14:foregroundMark x1="82767" y1="42172" x2="82767" y2="42172"/>
                        <a14:foregroundMark x1="80947" y1="59102" x2="80947" y2="59102"/>
                        <a14:foregroundMark x1="37985" y1="81189" x2="37985" y2="81189"/>
                        <a14:foregroundMark x1="27002" y1="70570" x2="27002" y2="70570"/>
                        <a14:foregroundMark x1="20995" y1="69114" x2="20995" y2="69114"/>
                        <a14:foregroundMark x1="22391" y1="68568" x2="22391" y2="68568"/>
                        <a14:foregroundMark x1="24575" y1="65534" x2="34527" y2="72876"/>
                        <a14:foregroundMark x1="22633" y1="68811" x2="28519" y2="81129"/>
                        <a14:foregroundMark x1="20995" y1="73240" x2="20995" y2="73240"/>
                        <a14:foregroundMark x1="22209" y1="75971" x2="22209" y2="75971"/>
                        <a14:foregroundMark x1="21359" y1="74636" x2="21359" y2="74636"/>
                        <a14:foregroundMark x1="21663" y1="75667" x2="21663" y2="75667"/>
                        <a14:foregroundMark x1="20449" y1="71905" x2="20449" y2="71905"/>
                        <a14:foregroundMark x1="21784" y1="65170" x2="21784" y2="65170"/>
                        <a14:foregroundMark x1="15898" y1="58070" x2="15898" y2="58070"/>
                        <a14:foregroundMark x1="11408" y1="72087" x2="11408" y2="72087"/>
                        <a14:foregroundMark x1="22451" y1="64199" x2="22451" y2="64199"/>
                        <a14:foregroundMark x1="45024" y1="83010" x2="45024" y2="83010"/>
                        <a14:foregroundMark x1="56311" y1="79672" x2="56311" y2="79672"/>
                        <a14:foregroundMark x1="53519" y1="78641" x2="53519" y2="78641"/>
                        <a14:foregroundMark x1="53519" y1="78641" x2="54490" y2="78641"/>
                        <a14:foregroundMark x1="60619" y1="78459" x2="60376" y2="76760"/>
                        <a14:foregroundMark x1="54976" y1="78883" x2="65473" y2="74454"/>
                        <a14:foregroundMark x1="11954" y1="74454" x2="11954" y2="74454"/>
                        <a14:foregroundMark x1="17718" y1="66019" x2="17718" y2="66019"/>
                        <a14:foregroundMark x1="77427" y1="65716" x2="77427" y2="65716"/>
                        <a14:foregroundMark x1="73240" y1="65959" x2="73240" y2="65959"/>
                        <a14:foregroundMark x1="44357" y1="59648" x2="53823" y2="60740"/>
                        <a14:foregroundMark x1="31553" y1="41201" x2="64260" y2="43083"/>
                        <a14:foregroundMark x1="73301" y1="25000" x2="73301" y2="25000"/>
                        <a14:foregroundMark x1="80218" y1="36893" x2="80218" y2="36893"/>
                        <a14:foregroundMark x1="73058" y1="27306" x2="73058" y2="27306"/>
                        <a14:foregroundMark x1="57342" y1="18204" x2="57342" y2="18204"/>
                        <a14:foregroundMark x1="44357" y1="17900" x2="44357" y2="17900"/>
                        <a14:foregroundMark x1="55643" y1="15473" x2="55643" y2="15473"/>
                        <a14:foregroundMark x1="49757" y1="16201" x2="49757" y2="16201"/>
                        <a14:foregroundMark x1="51517" y1="14138" x2="51517" y2="14138"/>
                        <a14:foregroundMark x1="50425" y1="17840" x2="50425" y2="17840"/>
                        <a14:foregroundMark x1="24333" y1="24150" x2="24333" y2="24150"/>
                        <a14:foregroundMark x1="28944" y1="24757" x2="28944" y2="24757"/>
                        <a14:foregroundMark x1="72148" y1="26396" x2="72148" y2="26396"/>
                        <a14:foregroundMark x1="75364" y1="31007" x2="75364" y2="31007"/>
                        <a14:foregroundMark x1="79976" y1="29248" x2="79976" y2="29248"/>
                        <a14:foregroundMark x1="77609" y1="33131" x2="77609" y2="33131"/>
                        <a14:foregroundMark x1="65837" y1="25303" x2="65837" y2="25303"/>
                        <a14:foregroundMark x1="69357" y1="23604" x2="69357" y2="23604"/>
                        <a14:foregroundMark x1="31189" y1="27002" x2="22391" y2="37136"/>
                        <a14:foregroundMark x1="32100" y1="25050" x2="29650" y2="27200"/>
                        <a14:foregroundMark x1="30500" y1="25800" x2="30500" y2="25800"/>
                        <a14:foregroundMark x1="37750" y1="22000" x2="48850" y2="18950"/>
                        <a14:foregroundMark x1="52450" y1="19050" x2="66650" y2="24250"/>
                        <a14:foregroundMark x1="69050" y1="25100" x2="76000" y2="34550"/>
                        <a14:foregroundMark x1="76650" y1="35800" x2="80350" y2="50250"/>
                        <a14:foregroundMark x1="78650" y1="56800" x2="77000" y2="61450"/>
                        <a14:foregroundMark x1="74550" y1="66050" x2="74550" y2="66050"/>
                        <a14:foregroundMark x1="74050" y1="68300" x2="74050" y2="68300"/>
                        <a14:foregroundMark x1="24000" y1="29200" x2="24000" y2="29200"/>
                        <a14:foregroundMark x1="43150" y1="80100" x2="49900" y2="81150"/>
                        <a14:foregroundMark x1="63500" y1="79450" x2="63500" y2="79450"/>
                        <a14:foregroundMark x1="87950" y1="53850" x2="87950" y2="53850"/>
                        <a14:foregroundMark x1="66950" y1="23100" x2="61300" y2="20850"/>
                        <a14:foregroundMark x1="61050" y1="20000" x2="64450" y2="22100"/>
                        <a14:foregroundMark x1="37450" y1="20950" x2="42300" y2="19300"/>
                        <a14:foregroundMark x1="19450" y1="52600" x2="20100" y2="56350"/>
                        <a14:foregroundMark x1="19000" y1="54800" x2="19250" y2="59950"/>
                        <a14:foregroundMark x1="21150" y1="64900" x2="19750" y2="59550"/>
                        <a14:backgroundMark x1="21784" y1="63835" x2="21784" y2="638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8" t="9334" r="7022" b="7866"/>
          <a:stretch/>
        </p:blipFill>
        <p:spPr>
          <a:xfrm>
            <a:off x="5088015" y="-45415"/>
            <a:ext cx="3825058" cy="364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8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Coca-Cola Enterprises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 Bier</dc:creator>
  <cp:lastModifiedBy>Julian Bier</cp:lastModifiedBy>
  <cp:revision>1</cp:revision>
  <dcterms:created xsi:type="dcterms:W3CDTF">2018-11-20T09:33:48Z</dcterms:created>
  <dcterms:modified xsi:type="dcterms:W3CDTF">2018-11-20T09:34:09Z</dcterms:modified>
</cp:coreProperties>
</file>